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udio/unknown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notesMasterIdLst>
    <p:notesMasterId r:id="rId8"/>
  </p:notesMasterIdLst>
  <p:handoutMasterIdLst>
    <p:handoutMasterId r:id="rId9"/>
  </p:handoutMasterIdLst>
  <p:sldIdLst>
    <p:sldId id="256" r:id="rId2"/>
    <p:sldId id="262" r:id="rId3"/>
    <p:sldId id="258" r:id="rId4"/>
    <p:sldId id="263" r:id="rId5"/>
    <p:sldId id="264" r:id="rId6"/>
    <p:sldId id="265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86381" autoAdjust="0"/>
  </p:normalViewPr>
  <p:slideViewPr>
    <p:cSldViewPr>
      <p:cViewPr varScale="1">
        <p:scale>
          <a:sx n="124" d="100"/>
          <a:sy n="124" d="100"/>
        </p:scale>
        <p:origin x="81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60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799A1F-F40D-134E-A99E-957851A18A0D}" type="datetimeFigureOut">
              <a:rPr lang="en-US" smtClean="0"/>
              <a:t>4/10/18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E5CDE5-1AC5-044E-8F07-5A65DBBC8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080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978CA4-2C21-4E38-A5A7-470502D82E12}" type="datetimeFigureOut">
              <a:rPr lang="en-US" smtClean="0"/>
              <a:t>4/10/18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33FF4-EA96-42FF-B141-827496AB9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808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33FF4-EA96-42FF-B141-827496AB9D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307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27094"/>
            <a:ext cx="7772400" cy="1470025"/>
          </a:xfrm>
        </p:spPr>
        <p:txBody>
          <a:bodyPr anchor="b" anchorCtr="0"/>
          <a:lstStyle>
            <a:lvl1pPr>
              <a:defRPr sz="54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3810000"/>
            <a:ext cx="7770812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F2980-3511-44B8-A38E-2E77241ED2BB}" type="datetimeFigureOut">
              <a:rPr lang="en-US" smtClean="0"/>
              <a:t>4/10/18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CoverGlyp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025" y="3048000"/>
            <a:ext cx="1123950" cy="771525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738282"/>
            <a:ext cx="7770813" cy="1048870"/>
          </a:xfr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0" y="457200"/>
            <a:ext cx="4572000" cy="3173506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181600"/>
            <a:ext cx="7770813" cy="6858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accent3"/>
              </a:buClr>
              <a:buFont typeface="Wingdings" pitchFamily="2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F2980-3511-44B8-A38E-2E77241ED2BB}" type="datetimeFigureOut">
              <a:rPr lang="en-US" smtClean="0"/>
              <a:t>4/10/18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F1672-2101-463B-88E9-CC116DB8A507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4890247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2286000" indent="-457200">
              <a:defRPr/>
            </a:lvl6pPr>
            <a:lvl7pPr marL="2286000" indent="-457200">
              <a:defRPr/>
            </a:lvl7pPr>
            <a:lvl8pPr marL="2286000" indent="-457200">
              <a:defRPr/>
            </a:lvl8pPr>
            <a:lvl9pPr marL="2286000" indent="-457200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F2980-3511-44B8-A38E-2E77241ED2BB}" type="datetimeFigureOut">
              <a:rPr lang="en-US" smtClean="0"/>
              <a:t>4/10/18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F1672-2101-463B-88E9-CC116DB8A507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7882"/>
            <a:ext cx="1524000" cy="532503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7882"/>
            <a:ext cx="5889812" cy="5325036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F2980-3511-44B8-A38E-2E77241ED2BB}" type="datetimeFigureOut">
              <a:rPr lang="en-US" smtClean="0"/>
              <a:t>4/10/18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F1672-2101-463B-88E9-CC116DB8A50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052928" y="3115195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F2980-3511-44B8-A38E-2E77241ED2BB}" type="datetimeFigureOut">
              <a:rPr lang="en-US" smtClean="0"/>
              <a:t>4/10/18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F1672-2101-463B-88E9-CC116DB8A50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26440"/>
            <a:ext cx="7770813" cy="1472184"/>
          </a:xfrm>
        </p:spPr>
        <p:txBody>
          <a:bodyPr anchor="b" anchorCtr="0"/>
          <a:lstStyle>
            <a:lvl1pPr algn="ctr">
              <a:defRPr sz="5400" b="0" i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813048"/>
            <a:ext cx="7770813" cy="1755648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F2980-3511-44B8-A38E-2E77241ED2BB}" type="datetimeFigureOut">
              <a:rPr lang="en-US" smtClean="0"/>
              <a:t>4/10/18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F1672-2101-463B-88E9-CC116DB8A50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lyph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3174066"/>
            <a:ext cx="1066800" cy="5905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F2980-3511-44B8-A38E-2E77241ED2BB}" type="datetimeFigureOut">
              <a:rPr lang="en-US" smtClean="0"/>
              <a:t>4/10/18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F1672-2101-463B-88E9-CC116DB8A50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27238"/>
            <a:ext cx="3657600" cy="639762"/>
          </a:xfrm>
        </p:spPr>
        <p:txBody>
          <a:bodyPr anchor="ctr" anchorCtr="0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600"/>
            </a:lvl6pPr>
            <a:lvl7pPr marL="2290763" indent="-461963">
              <a:defRPr sz="1600"/>
            </a:lvl7pPr>
            <a:lvl8pPr marL="2290763" indent="-461963">
              <a:defRPr sz="1600"/>
            </a:lvl8pPr>
            <a:lvl9pPr marL="2290763" indent="-461963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027238"/>
            <a:ext cx="3657600" cy="639762"/>
          </a:xfrm>
        </p:spPr>
        <p:txBody>
          <a:bodyPr anchor="ctr" anchorCtr="0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600"/>
            </a:lvl6pPr>
            <a:lvl7pPr marL="2290763" indent="-461963">
              <a:defRPr sz="1600"/>
            </a:lvl7pPr>
            <a:lvl8pPr marL="2290763" indent="-461963">
              <a:defRPr sz="1600"/>
            </a:lvl8pPr>
            <a:lvl9pPr marL="2290763" indent="-461963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F2980-3511-44B8-A38E-2E77241ED2BB}" type="datetimeFigureOut">
              <a:rPr lang="en-US" smtClean="0"/>
              <a:t>4/10/18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F1672-2101-463B-88E9-CC116DB8A507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F2980-3511-44B8-A38E-2E77241ED2BB}" type="datetimeFigureOut">
              <a:rPr lang="en-US" smtClean="0"/>
              <a:t>4/10/18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F1672-2101-463B-88E9-CC116DB8A50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F2980-3511-44B8-A38E-2E77241ED2BB}" type="datetimeFigureOut">
              <a:rPr lang="en-US" smtClean="0"/>
              <a:t>4/10/18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F1672-2101-463B-88E9-CC116DB8A5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6" y="914400"/>
            <a:ext cx="3657600" cy="1162050"/>
          </a:xfrm>
        </p:spPr>
        <p:txBody>
          <a:bodyPr anchor="b"/>
          <a:lstStyle>
            <a:lvl1pPr algn="ctr">
              <a:defRPr sz="38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6118" y="457199"/>
            <a:ext cx="3657600" cy="5410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290763" indent="-461963">
              <a:tabLst/>
              <a:defRPr sz="2000"/>
            </a:lvl6pPr>
            <a:lvl7pPr marL="2290763" indent="-461963">
              <a:tabLst/>
              <a:defRPr sz="2000"/>
            </a:lvl7pPr>
            <a:lvl8pPr marL="2290763" indent="-461963">
              <a:tabLst/>
              <a:defRPr sz="2000"/>
            </a:lvl8pPr>
            <a:lvl9pPr marL="2290763" indent="-461963">
              <a:tabLst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6" y="2590799"/>
            <a:ext cx="3657600" cy="2895601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F2980-3511-44B8-A38E-2E77241ED2BB}" type="datetimeFigureOut">
              <a:rPr lang="en-US" smtClean="0"/>
              <a:t>4/10/18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F1672-2101-463B-88E9-CC116DB8A507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4746" y="2286000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013" y="914400"/>
            <a:ext cx="3657600" cy="1161288"/>
          </a:xfr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8906" y="457200"/>
            <a:ext cx="3657600" cy="5413248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013" y="2587752"/>
            <a:ext cx="3657600" cy="289864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accent3"/>
              </a:buClr>
              <a:buFont typeface="Wingdings" pitchFamily="2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F2980-3511-44B8-A38E-2E77241ED2BB}" type="datetimeFigureOut">
              <a:rPr lang="en-US" smtClean="0"/>
              <a:t>4/10/18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F1672-2101-463B-88E9-CC116DB8A50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4853" y="2286000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89115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FF1672-2101-463B-88E9-CC116DB8A50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7236"/>
            <a:ext cx="7770813" cy="13716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9800"/>
            <a:ext cx="7770813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289115"/>
            <a:ext cx="2375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F2980-3511-44B8-A38E-2E77241ED2BB}" type="datetimeFigureOut">
              <a:rPr lang="en-US" smtClean="0"/>
              <a:t>4/10/18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9624" y="6289115"/>
            <a:ext cx="31555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2"/>
          </a:solidFill>
          <a:effectLst>
            <a:outerShdw blurRad="38100" dist="12700" algn="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buClr>
          <a:schemeClr val="accent3"/>
        </a:buClr>
        <a:buFont typeface="Wingdings" pitchFamily="2" charset="2"/>
        <a:buChar char="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600"/>
        </a:spcBef>
        <a:buClr>
          <a:schemeClr val="accent3"/>
        </a:buClr>
        <a:buFont typeface="Wingdings" pitchFamily="2" charset="2"/>
        <a:buChar char="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6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600"/>
        </a:spcBef>
        <a:buClr>
          <a:schemeClr val="accent3"/>
        </a:buClr>
        <a:buFont typeface="Wingdings" pitchFamily="2" charset="2"/>
        <a:buChar char="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461963" algn="l" defTabSz="914400" rtl="0" eaLnBrk="1" latinLnBrk="0" hangingPunct="1">
        <a:spcBef>
          <a:spcPct val="200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3205163" indent="-461963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61963" algn="l" defTabSz="914400" rtl="0" eaLnBrk="1" latinLnBrk="0" hangingPunct="1">
        <a:spcBef>
          <a:spcPct val="200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4119563" indent="-461963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audio2.bin"/><Relationship Id="rId7" Type="http://schemas.openxmlformats.org/officeDocument/2006/relationships/image" Target="../media/image13.gif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audio" Target="../media/audio3.bin"/><Relationship Id="rId9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bin"/><Relationship Id="rId7" Type="http://schemas.openxmlformats.org/officeDocument/2006/relationships/image" Target="../media/image19.gif"/><Relationship Id="rId2" Type="http://schemas.openxmlformats.org/officeDocument/2006/relationships/audio" Target="../media/audio4.bin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12" Type="http://schemas.openxmlformats.org/officeDocument/2006/relationships/image" Target="../media/image29.gif"/><Relationship Id="rId2" Type="http://schemas.openxmlformats.org/officeDocument/2006/relationships/audio" Target="../media/audio6.bin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gif"/><Relationship Id="rId11" Type="http://schemas.openxmlformats.org/officeDocument/2006/relationships/image" Target="../media/image28.gif"/><Relationship Id="rId5" Type="http://schemas.openxmlformats.org/officeDocument/2006/relationships/image" Target="../media/image22.gif"/><Relationship Id="rId10" Type="http://schemas.openxmlformats.org/officeDocument/2006/relationships/image" Target="../media/image27.gif"/><Relationship Id="rId4" Type="http://schemas.openxmlformats.org/officeDocument/2006/relationships/image" Target="../media/image21.gif"/><Relationship Id="rId9" Type="http://schemas.openxmlformats.org/officeDocument/2006/relationships/image" Target="../media/image2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/>
          <a:lstStyle/>
          <a:p>
            <a:r>
              <a:rPr lang="en-US" sz="5400" dirty="0">
                <a:latin typeface="ESP" pitchFamily="34" charset="0"/>
              </a:rPr>
              <a:t>Practice Presentation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 Caleb Perry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19333" y="6180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Action Button: Forward or Next 2">
            <a:hlinkClick r:id="" action="ppaction://hlinkshowjump?jump=nextslide" highlightClick="1"/>
          </p:cNvPr>
          <p:cNvSpPr/>
          <p:nvPr/>
        </p:nvSpPr>
        <p:spPr>
          <a:xfrm>
            <a:off x="8229600" y="6019800"/>
            <a:ext cx="762000" cy="685800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monk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24208" flipH="1">
            <a:off x="-77439" y="-80261"/>
            <a:ext cx="1252220" cy="1295400"/>
          </a:xfrm>
          <a:prstGeom prst="rect">
            <a:avLst/>
          </a:prstGeom>
        </p:spPr>
      </p:pic>
      <p:pic>
        <p:nvPicPr>
          <p:cNvPr id="7" name="Slow Ja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48600" y="152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0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Menu</a:t>
            </a:r>
          </a:p>
        </p:txBody>
      </p:sp>
      <p:sp>
        <p:nvSpPr>
          <p:cNvPr id="4" name="Round Same Side Corner Rectangle 3">
            <a:hlinkClick r:id="rId2" action="ppaction://hlinksldjump"/>
          </p:cNvPr>
          <p:cNvSpPr/>
          <p:nvPr/>
        </p:nvSpPr>
        <p:spPr>
          <a:xfrm>
            <a:off x="914400" y="2362200"/>
            <a:ext cx="3048000" cy="914400"/>
          </a:xfrm>
          <a:prstGeom prst="round2Same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Microsoft Animation</a:t>
            </a:r>
          </a:p>
        </p:txBody>
      </p:sp>
      <p:sp>
        <p:nvSpPr>
          <p:cNvPr id="7" name="Round Same Side Corner Rectangle 6">
            <a:hlinkClick r:id="rId3" action="ppaction://hlinksldjump"/>
          </p:cNvPr>
          <p:cNvSpPr/>
          <p:nvPr/>
        </p:nvSpPr>
        <p:spPr>
          <a:xfrm>
            <a:off x="5181600" y="4572000"/>
            <a:ext cx="3048000" cy="914400"/>
          </a:xfrm>
          <a:prstGeom prst="round2Same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Video</a:t>
            </a:r>
          </a:p>
        </p:txBody>
      </p:sp>
      <p:sp>
        <p:nvSpPr>
          <p:cNvPr id="6" name="Round Same Side Corner Rectangle 5">
            <a:hlinkClick r:id="rId4" action="ppaction://hlinksldjump"/>
          </p:cNvPr>
          <p:cNvSpPr/>
          <p:nvPr/>
        </p:nvSpPr>
        <p:spPr>
          <a:xfrm>
            <a:off x="5181600" y="2362200"/>
            <a:ext cx="3048000" cy="914400"/>
          </a:xfrm>
          <a:prstGeom prst="round2Same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Alien </a:t>
            </a:r>
            <a:r>
              <a:rPr lang="en-US" dirty="0" err="1"/>
              <a:t>Mothership</a:t>
            </a:r>
            <a:endParaRPr lang="en-US" dirty="0"/>
          </a:p>
        </p:txBody>
      </p:sp>
      <p:sp>
        <p:nvSpPr>
          <p:cNvPr id="8" name="Round Same Side Corner Rectangle 7">
            <a:hlinkClick r:id="rId5" action="ppaction://hlinksldjump"/>
          </p:cNvPr>
          <p:cNvSpPr/>
          <p:nvPr/>
        </p:nvSpPr>
        <p:spPr>
          <a:xfrm>
            <a:off x="914400" y="4572000"/>
            <a:ext cx="3048000" cy="914400"/>
          </a:xfrm>
          <a:prstGeom prst="round2Same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Perfect Snake Game</a:t>
            </a:r>
          </a:p>
        </p:txBody>
      </p:sp>
      <p:sp>
        <p:nvSpPr>
          <p:cNvPr id="5" name="Action Button: Home 4">
            <a:hlinkClick r:id="" action="ppaction://hlinkshowjump?jump=firstslide" highlightClick="1"/>
          </p:cNvPr>
          <p:cNvSpPr/>
          <p:nvPr/>
        </p:nvSpPr>
        <p:spPr>
          <a:xfrm>
            <a:off x="76200" y="76200"/>
            <a:ext cx="533400" cy="533400"/>
          </a:xfrm>
          <a:prstGeom prst="actionButtonHo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8229600" y="6019800"/>
            <a:ext cx="762000" cy="685800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1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Forward or Next 5">
            <a:hlinkClick r:id="" action="ppaction://hlinkshowjump?jump=nextslide" highlightClick="1"/>
          </p:cNvPr>
          <p:cNvSpPr/>
          <p:nvPr/>
        </p:nvSpPr>
        <p:spPr>
          <a:xfrm>
            <a:off x="8229600" y="6019800"/>
            <a:ext cx="762000" cy="685800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ction Button: Back or Previous 2">
            <a:hlinkClick r:id="" action="ppaction://hlinkshowjump?jump=previousslide" highlightClick="1"/>
          </p:cNvPr>
          <p:cNvSpPr/>
          <p:nvPr/>
        </p:nvSpPr>
        <p:spPr>
          <a:xfrm>
            <a:off x="7315200" y="6019800"/>
            <a:ext cx="762000" cy="6858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3"/>
          <p:cNvSpPr>
            <a:spLocks noGrp="1"/>
          </p:cNvSpPr>
          <p:nvPr>
            <p:ph type="title"/>
          </p:nvPr>
        </p:nvSpPr>
        <p:spPr>
          <a:xfrm>
            <a:off x="685800" y="67236"/>
            <a:ext cx="7770813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Microsoft animation with Sound</a:t>
            </a:r>
          </a:p>
        </p:txBody>
      </p:sp>
      <p:pic>
        <p:nvPicPr>
          <p:cNvPr id="13" name="Picture 2" descr="C:\Documents and Settings\athies\My Documents\My Pictures\Microsoft Clip Organizer\MM900041127[1]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2" y="2981325"/>
            <a:ext cx="714375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Documents and Settings\athies\Local Settings\Temporary Internet Files\Content.IE5\0GTLQAZI\MM900041126[2]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752600"/>
            <a:ext cx="1590675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ction Button: Home 14">
            <a:hlinkClick r:id="" action="ppaction://hlinkshowjump?jump=firstslide" highlightClick="1"/>
          </p:cNvPr>
          <p:cNvSpPr/>
          <p:nvPr/>
        </p:nvSpPr>
        <p:spPr>
          <a:xfrm>
            <a:off x="76200" y="76200"/>
            <a:ext cx="533400" cy="533400"/>
          </a:xfrm>
          <a:prstGeom prst="actionButtonHo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ction Button: Forward or Next 15">
            <a:hlinkClick r:id="" action="ppaction://hlinkshowjump?jump=nextslide" highlightClick="1"/>
          </p:cNvPr>
          <p:cNvSpPr/>
          <p:nvPr/>
        </p:nvSpPr>
        <p:spPr>
          <a:xfrm>
            <a:off x="8229600" y="6019800"/>
            <a:ext cx="762000" cy="685800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ction Button: Back or Previous 16">
            <a:hlinkClick r:id="" action="ppaction://hlinkshowjump?jump=previousslide" highlightClick="1"/>
          </p:cNvPr>
          <p:cNvSpPr/>
          <p:nvPr/>
        </p:nvSpPr>
        <p:spPr>
          <a:xfrm>
            <a:off x="7315200" y="6019800"/>
            <a:ext cx="762000" cy="6858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hey look its kirby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676400"/>
            <a:ext cx="1438916" cy="1752600"/>
          </a:xfrm>
          <a:prstGeom prst="rect">
            <a:avLst/>
          </a:prstGeom>
        </p:spPr>
      </p:pic>
      <p:pic>
        <p:nvPicPr>
          <p:cNvPr id="19" name="Picture 18" descr="stronk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7600">
            <a:off x="766715" y="4159253"/>
            <a:ext cx="3568700" cy="1890170"/>
          </a:xfrm>
          <a:prstGeom prst="rect">
            <a:avLst/>
          </a:prstGeom>
        </p:spPr>
      </p:pic>
      <p:pic>
        <p:nvPicPr>
          <p:cNvPr id="20" name="Picture 19" descr="rhino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962400"/>
            <a:ext cx="21590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7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adrunn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aking Glas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sio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prstClr val="black"/>
          </a:fgClr>
          <a:bgClr>
            <a:schemeClr val="tx1">
              <a:lumMod val="85000"/>
              <a:lumOff val="1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Alien </a:t>
            </a:r>
            <a:r>
              <a:rPr lang="en-US" dirty="0" err="1"/>
              <a:t>Mothership</a:t>
            </a:r>
            <a:endParaRPr lang="en-US" dirty="0"/>
          </a:p>
        </p:txBody>
      </p:sp>
      <p:sp>
        <p:nvSpPr>
          <p:cNvPr id="3" name="Action Button: Home 2">
            <a:hlinkClick r:id="" action="ppaction://hlinkshowjump?jump=firstslide" highlightClick="1"/>
          </p:cNvPr>
          <p:cNvSpPr/>
          <p:nvPr/>
        </p:nvSpPr>
        <p:spPr>
          <a:xfrm>
            <a:off x="76200" y="76200"/>
            <a:ext cx="533400" cy="533400"/>
          </a:xfrm>
          <a:prstGeom prst="actionButtonHo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ction Button: Forward or Next 3">
            <a:hlinkClick r:id="" action="ppaction://hlinkshowjump?jump=nextslide" highlightClick="1"/>
          </p:cNvPr>
          <p:cNvSpPr/>
          <p:nvPr/>
        </p:nvSpPr>
        <p:spPr>
          <a:xfrm>
            <a:off x="8229600" y="6019800"/>
            <a:ext cx="762000" cy="685800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Back or Previous 4">
            <a:hlinkClick r:id="" action="ppaction://hlinkshowjump?jump=previousslide" highlightClick="1"/>
          </p:cNvPr>
          <p:cNvSpPr/>
          <p:nvPr/>
        </p:nvSpPr>
        <p:spPr>
          <a:xfrm>
            <a:off x="7315200" y="6019800"/>
            <a:ext cx="762000" cy="6858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lian transparent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5410200"/>
            <a:ext cx="1041400" cy="1143000"/>
          </a:xfrm>
          <a:prstGeom prst="rect">
            <a:avLst/>
          </a:prstGeom>
        </p:spPr>
      </p:pic>
      <p:pic>
        <p:nvPicPr>
          <p:cNvPr id="8" name="Picture 7" descr="alian transparent.gif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5410200"/>
            <a:ext cx="1041400" cy="1143000"/>
          </a:xfrm>
          <a:prstGeom prst="rect">
            <a:avLst/>
          </a:prstGeom>
        </p:spPr>
      </p:pic>
      <p:pic>
        <p:nvPicPr>
          <p:cNvPr id="9" name="Picture 8" descr="metal slug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990600"/>
            <a:ext cx="3733800" cy="4463393"/>
          </a:xfrm>
          <a:prstGeom prst="rect">
            <a:avLst/>
          </a:prstGeom>
        </p:spPr>
      </p:pic>
      <p:pic>
        <p:nvPicPr>
          <p:cNvPr id="10" name="Picture 9" descr="anger.gif"/>
          <p:cNvPicPr>
            <a:picLocks noChangeAspect="1"/>
          </p:cNvPicPr>
          <p:nvPr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9283">
            <a:off x="191935" y="1703693"/>
            <a:ext cx="2565400" cy="1713568"/>
          </a:xfrm>
          <a:prstGeom prst="rect">
            <a:avLst/>
          </a:prstGeom>
        </p:spPr>
      </p:pic>
      <p:pic>
        <p:nvPicPr>
          <p:cNvPr id="11" name="Picture 10" descr="ayy lmao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78295">
            <a:off x="516633" y="3615840"/>
            <a:ext cx="4064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9445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Perfect Snake Game</a:t>
            </a:r>
          </a:p>
        </p:txBody>
      </p:sp>
      <p:sp>
        <p:nvSpPr>
          <p:cNvPr id="3" name="Action Button: Home 2">
            <a:hlinkClick r:id="" action="ppaction://hlinkshowjump?jump=firstslide" highlightClick="1"/>
          </p:cNvPr>
          <p:cNvSpPr/>
          <p:nvPr/>
        </p:nvSpPr>
        <p:spPr>
          <a:xfrm>
            <a:off x="76200" y="76200"/>
            <a:ext cx="533400" cy="533400"/>
          </a:xfrm>
          <a:prstGeom prst="actionButtonHo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ction Button: Forward or Next 3">
            <a:hlinkClick r:id="" action="ppaction://hlinkshowjump?jump=nextslide" highlightClick="1"/>
          </p:cNvPr>
          <p:cNvSpPr/>
          <p:nvPr/>
        </p:nvSpPr>
        <p:spPr>
          <a:xfrm>
            <a:off x="8229600" y="6019800"/>
            <a:ext cx="762000" cy="685800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Back or Previous 4">
            <a:hlinkClick r:id="" action="ppaction://hlinkshowjump?jump=previousslide" highlightClick="1"/>
          </p:cNvPr>
          <p:cNvSpPr/>
          <p:nvPr/>
        </p:nvSpPr>
        <p:spPr>
          <a:xfrm>
            <a:off x="7315200" y="6019800"/>
            <a:ext cx="762000" cy="6858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nak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524000"/>
            <a:ext cx="3797300" cy="3797300"/>
          </a:xfrm>
          <a:prstGeom prst="rect">
            <a:avLst/>
          </a:prstGeom>
        </p:spPr>
      </p:pic>
      <p:pic>
        <p:nvPicPr>
          <p:cNvPr id="7" name="Picture 6" descr="comfy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24000"/>
            <a:ext cx="1739900" cy="1326359"/>
          </a:xfrm>
          <a:prstGeom prst="rect">
            <a:avLst/>
          </a:prstGeom>
        </p:spPr>
      </p:pic>
      <p:pic>
        <p:nvPicPr>
          <p:cNvPr id="8" name="Picture 7" descr="coast to coast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200400"/>
            <a:ext cx="1752600" cy="1676400"/>
          </a:xfrm>
          <a:prstGeom prst="rect">
            <a:avLst/>
          </a:prstGeom>
        </p:spPr>
      </p:pic>
      <p:pic>
        <p:nvPicPr>
          <p:cNvPr id="9" name="Picture 8" descr="dom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162550"/>
            <a:ext cx="1752600" cy="1314450"/>
          </a:xfrm>
          <a:prstGeom prst="rect">
            <a:avLst/>
          </a:prstGeom>
        </p:spPr>
      </p:pic>
      <p:pic>
        <p:nvPicPr>
          <p:cNvPr id="10" name="Picture 9" descr="whoa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33400"/>
            <a:ext cx="2362200" cy="2362200"/>
          </a:xfrm>
          <a:prstGeom prst="rect">
            <a:avLst/>
          </a:prstGeom>
        </p:spPr>
      </p:pic>
      <p:pic>
        <p:nvPicPr>
          <p:cNvPr id="11" name="Picture 10" descr="police brutality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590800"/>
            <a:ext cx="2234083" cy="1712148"/>
          </a:xfrm>
          <a:prstGeom prst="rect">
            <a:avLst/>
          </a:prstGeom>
        </p:spPr>
      </p:pic>
      <p:pic>
        <p:nvPicPr>
          <p:cNvPr id="12" name="Picture 11" descr="happy times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511" y="5514277"/>
            <a:ext cx="1803400" cy="966622"/>
          </a:xfrm>
          <a:prstGeom prst="rect">
            <a:avLst/>
          </a:prstGeom>
        </p:spPr>
      </p:pic>
      <p:pic>
        <p:nvPicPr>
          <p:cNvPr id="13" name="Picture 12" descr="sonik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5410200"/>
            <a:ext cx="1295400" cy="1295400"/>
          </a:xfrm>
          <a:prstGeom prst="rect">
            <a:avLst/>
          </a:prstGeom>
        </p:spPr>
      </p:pic>
      <p:pic>
        <p:nvPicPr>
          <p:cNvPr id="14" name="Picture 13" descr="strummin santa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343400"/>
            <a:ext cx="2131378" cy="1651000"/>
          </a:xfrm>
          <a:prstGeom prst="rect">
            <a:avLst/>
          </a:prstGeom>
        </p:spPr>
      </p:pic>
      <p:pic>
        <p:nvPicPr>
          <p:cNvPr id="15" name="Picture 14" descr="the scarf girl.gi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5334000"/>
            <a:ext cx="1311753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4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7.58908E-7 C -0.02795 -0.03054 -0.06269 -0.04627 -0.09621 -0.06131 C -0.10871 -0.06686 -0.0936 -0.06177 -0.11045 -0.0701 C -0.12035 -0.07496 -0.13146 -0.07797 -0.14101 -0.08167 C -0.15178 -0.08607 -0.16203 -0.09301 -0.1728 -0.09625 C -0.19329 -0.10273 -0.21483 -0.10712 -0.23514 -0.11082 C -0.26727 -0.12563 -0.30218 -0.1335 -0.3357 -0.1372 C -0.35029 -0.13882 -0.36314 -0.14206 -0.37738 -0.14576 C -0.38138 -0.14692 -0.38936 -0.14877 -0.38936 -0.14877 C -0.39805 -0.15317 -0.40569 -0.15594 -0.41472 -0.15756 C -0.42757 -0.1645 -0.42167 -0.16265 -0.43209 -0.16473 C -0.43365 -0.16589 -0.43504 -0.16705 -0.4366 -0.16774 C -0.43799 -0.16867 -0.43973 -0.16844 -0.44095 -0.16913 C -0.44668 -0.1726 -0.44963 -0.1763 -0.45605 -0.17792 C -0.46595 -0.18579 -0.47533 -0.19458 -0.48575 -0.1999 C -0.4986 -0.2161 -0.50295 -0.23553 -0.50885 -0.25659 C -0.51024 -0.27209 -0.51146 -0.28644 -0.51198 -0.30194 C -0.51146 -0.33109 -0.51267 -0.35631 -0.50764 -0.38338 C -0.5059 -0.39333 -0.50538 -0.40398 -0.49982 -0.41115 C -0.49808 -0.41971 -0.496 -0.42688 -0.49131 -0.4329 C -0.48402 -0.45742 -0.4703 -0.48357 -0.45831 -0.50439 C -0.4531 -0.51388 -0.44911 -0.52522 -0.44181 -0.53216 C -0.42636 -0.54812 -0.40916 -0.56247 -0.39162 -0.5745 C -0.37651 -0.58514 -0.35967 -0.59926 -0.34247 -0.60365 C -0.3331 -0.6062 -0.31851 -0.60712 -0.30861 -0.60782 C -0.27457 -0.60597 -0.24418 -0.60296 -0.21014 -0.60064 C -0.17957 -0.59509 -0.15005 -0.58375 -0.12035 -0.57288 C -0.11479 -0.56848 -0.10923 -0.56409 -0.10281 -0.56131 C -0.09412 -0.55298 -0.08978 -0.54025 -0.08214 -0.53077 C -0.07901 -0.52707 -0.06911 -0.52059 -0.06668 -0.51619 C -0.06234 -0.50786 -0.06495 -0.5118 -0.058 -0.50439 C -0.05453 -0.49699 -0.04897 -0.49074 -0.04602 -0.48264 C -0.04254 -0.47385 -0.0382 -0.46344 -0.03264 -0.45627 C -0.03056 -0.45025 -0.02882 -0.44655 -0.025 -0.44169 C -0.02327 -0.43313 -0.01875 -0.42596 -0.01632 -0.41693 C -0.01458 -0.39819 -0.01059 -0.37899 -0.00764 -0.36001 C -0.00833 -0.33641 -0.00711 -0.31605 -0.01545 -0.29454 C -0.0184 -0.27857 -0.02882 -0.26075 -0.0349 -0.24641 C -0.04463 -0.2242 -0.05505 -0.20013 -0.06998 -0.18371 C -0.07519 -0.17862 -0.08162 -0.1763 -0.08631 -0.17075 C -0.11305 -0.14044 -0.14345 -0.11753 -0.17488 -0.09787 C -0.19346 -0.08676 -0.215 -0.08237 -0.23289 -0.0701 C -0.25269 -0.05691 -0.27283 -0.05044 -0.29437 -0.04673 C -0.32615 -0.03447 -0.35585 -0.02753 -0.3885 -0.02059 C -0.41472 -0.02221 -0.44789 -0.02013 -0.47464 -0.02915 C -0.53473 -0.04951 -0.59256 -0.08445 -0.64431 -0.1298 C -0.71118 -0.18833 -0.74713 -0.21147 -0.78429 -0.30032 C -0.79089 -0.31559 -0.79871 -0.36858 -0.79871 -0.36881 C -0.79767 -0.41392 -0.79662 -0.40768 -0.78777 -0.44331 C -0.77891 -0.47917 -0.7737 -0.51665 -0.76258 -0.55113 C -0.73532 -0.63651 -0.6365 -0.68024 -0.57311 -0.6851 C -0.5514 -0.68139 -0.52882 -0.68162 -0.50764 -0.67353 C -0.45988 -0.65548 -0.42306 -0.61476 -0.40031 -0.5583 C -0.38086 -0.4447 -0.41403 -0.33688 -0.46595 -0.24641 C -0.52257 -0.14854 -0.59239 -0.06409 -0.67922 -0.01758 C -0.6886 -0.01272 -0.71135 -0.00671 -0.72195 -0.003 C -0.79506 0.02198 -0.76953 0.01204 -0.83692 0.04373 C -0.84126 0.04929 -0.84369 0.05114 -0.8456 0.05831 C -0.84647 0.06201 -0.84768 0.06988 -0.84768 0.06988 C -0.84213 0.10204 -0.82042 0.11754 -0.79628 0.12379 C -0.77613 0.12888 -0.73532 0.13698 -0.73532 0.13698 C -0.65908 0.13351 -0.58266 0.13258 -0.50642 0.1268 C -0.45953 0.1231 -0.40534 0.0877 -0.39926 0.02037 C -0.39979 0.0081 -0.39926 -0.00439 -0.40135 -0.01619 C -0.41212 -0.07288 -0.44233 -0.12008 -0.47794 -0.15178 C -0.4927 -0.16497 -0.50972 -0.17468 -0.52396 -0.1881 C -0.5356 -0.19875 -0.5455 -0.21217 -0.55783 -0.22026 C -0.59447 -0.24456 -0.63303 -0.27579 -0.65734 -0.32068 C -0.65908 -0.32808 -0.66029 -0.33549 -0.66186 -0.34266 C -0.66133 -0.36187 -0.66238 -0.37529 -0.65856 -0.39218 C -0.64431 -0.45858 -0.59847 -0.50555 -0.5514 -0.52776 C -0.53768 -0.53447 -0.52431 -0.54326 -0.50972 -0.54535 C -0.49739 -0.54743 -0.47273 -0.55113 -0.47273 -0.55113 C -0.4366 -0.54997 -0.40013 -0.55206 -0.36418 -0.54673 C -0.2935 -0.53678 -0.22646 -0.50763 -0.15526 -0.50162 C -0.13893 -0.503 -0.12243 -0.50347 -0.10611 -0.50578 C -0.08509 -0.50902 -0.07016 -0.53794 -0.06113 -0.55992 C -0.05765 -0.59578 -0.10177 -0.61753 -0.11722 -0.62841 C -0.17019 -0.66659 -0.20232 -0.67653 -0.26137 -0.6807 C -0.29454 -0.67515 -0.32789 -0.6733 -0.36106 -0.66774 C -0.37703 -0.6652 -0.40916 -0.66034 -0.40916 -0.66034 C -0.42653 -0.65502 -0.44442 -0.65131 -0.46161 -0.64437 C -0.47464 -0.63928 -0.48402 -0.62887 -0.49548 -0.621 C -0.50764 -0.59902 -0.50364 -0.60828 -0.50885 -0.59486 C -0.50711 -0.57797 -0.50677 -0.56038 -0.50329 -0.54373 C -0.50208 -0.5384 -0.48818 -0.5074 -0.48349 -0.49861 C -0.42896 -0.39727 -0.3331 -0.4093 -0.24939 -0.40675 C -0.20076 -0.40536 -0.15178 -0.40398 -0.10281 -0.40236 C -0.08596 -0.39796 0.00261 -0.39518 0.02745 -0.34983 C 0.03092 -0.33017 0.03544 -0.30564 0.03613 -0.28875 C 0.03891 -0.21379 0.02276 -0.17029 -0.00208 -0.10064 C -0.01198 -0.07427 -0.03699 -0.01434 -0.05678 0.00278 C -0.07398 0.01736 -0.09187 0.0317 -0.11045 0.04211 C -0.14223 0.05947 -0.1886 0.0634 -0.22212 0.06548 C -0.26432 0.06271 -0.30722 0.06502 -0.34907 0.0553 C -0.41785 0.03888 -0.48436 0.01898 -0.55453 0.01597 C -0.56269 0.01481 -0.57085 0.01366 -0.57867 0.01296 C -0.58492 0.01227 -0.59273 0.00602 -0.59725 0.01157 C -0.60124 0.01597 -0.59899 0.02731 -0.59499 0.03193 C -0.58492 0.04373 -0.5712 0.04882 -0.55887 0.05669 C -0.51753 0.08284 -0.48349 0.09556 -0.4366 0.10782 C -0.43035 0.10921 -0.42427 0.10991 -0.41785 0.1106 C -0.40673 0.11176 -0.38415 0.11361 -0.38415 0.11361 C -0.34907 0.10574 -0.31382 0.09973 -0.27891 0.09024 C -0.22959 0.07636 -0.19728 0.02476 -0.17054 -0.02637 C -0.16463 -0.05391 -0.16151 -0.06293 -0.16411 -0.10203 C -0.1655 -0.12262 -0.18009 -0.16242 -0.18825 -0.17931 C -0.24157 -0.29222 -0.34299 -0.30448 -0.43209 -0.30772 C -0.44928 -0.30934 -0.46734 -0.30587 -0.48349 -0.31351 C -0.48541 -0.31443 -0.48002 -0.31536 -0.47794 -0.31628 C -0.47551 -0.3179 -0.47325 -0.31976 -0.4703 -0.32068 C -0.45519 -0.32693 -0.44008 -0.33364 -0.42462 -0.33827 C -0.37947 -0.35238 -0.33692 -0.3614 -0.29089 -0.36302 C -0.22316 -0.37529 -0.15856 -0.385 -0.08978 -0.39218 C -0.03612 -0.39796 0.01755 -0.40004 0.07121 -0.40976 C 0.10143 -0.40467 0.11949 -0.4086 0.14224 -0.38917 C 0.14641 -0.37829 0.14745 -0.37737 0.1478 -0.35863 C 0.1485 -0.31305 0.13616 -0.30009 0.11046 -0.27117 C 0.1082 -0.26862 0.10577 -0.26561 0.10299 -0.26399 C 0.09396 -0.2596 0.08458 -0.25728 0.07555 -0.25381 C 0.04395 -0.25798 0.03769 -0.25404 0.01755 -0.27996 C 0.00695 -0.31328 0.00765 -0.31952 0.00452 -0.35284 C 0.00956 -0.43521 0.0231 -0.50462 0.03943 -0.58468 C 0.04342 -0.60481 0.0495 -0.62494 0.05697 -0.64299 C 0.06044 -0.65178 0.06131 -0.66173 0.06895 -0.66473 C 0.07208 -0.65849 0.07347 -0.65131 0.0766 -0.64437 C 0.0799 -0.61915 0.07382 -0.6608 0.08319 -0.61661 C 0.08337 -0.61476 0.08458 -0.60897 0.08424 -0.61082 C 0.06739 -0.70731 -0.01337 -0.74363 -0.07867 -0.75081 C -0.11427 -0.74988 -0.14952 -0.74988 -0.18478 -0.7478 C -0.19989 -0.7471 -0.21483 -0.74386 -0.22959 -0.74201 C -0.24331 -0.74063 -0.27005 -0.73762 -0.27005 -0.73762 C -0.20666 -0.67283 -0.14223 -0.66982 -0.06356 -0.66612 C 0.01824 -0.65502 0.09952 -0.64923 0.18167 -0.65317 C 0.20233 -0.6571 0.22769 -0.65502 0.24627 -0.67052 C 0.21275 -0.68695 0.27389 -0.67746 0.17073 -0.67491 C 0.03544 -0.66358 -0.09708 -0.68486 -0.23202 -0.69111 C -0.38294 -0.70708 -0.53334 -0.72235 -0.68374 -0.74201 C -0.78429 -0.7552 -0.96387 -0.76955 -1.04688 -0.7869 C -1.15005 -0.80865 -1.24904 -0.82554 -1.35324 -0.83526 C -1.35863 -0.83479 -1.36453 -0.83665 -1.36957 -0.83387 C -1.37165 -0.83248 -1.36522 -0.83063 -1.36314 -0.82947 C -1.34664 -0.81999 -1.35012 -0.82137 -1.3357 -0.8179 C -1.28117 -0.80448 -1.30948 -0.80934 -1.24279 -0.80726 C -1.04515 -0.77626 -0.84056 -0.75127 -0.65196 -0.66335 C -0.55661 -0.61892 -0.36227 -0.55136 -0.27457 -0.44169 C -0.25494 -0.41716 -0.24365 -0.38269 -0.2308 -0.35145 C -0.22698 -0.31652 -0.22212 -0.27649 -0.23636 -0.24363 C -0.25355 -0.20476 -0.29263 -0.19273 -0.32372 -0.17491 C -0.33744 -0.16728 -0.38086 -0.16566 -0.39284 -0.16473 C -0.44616 -0.16126 -0.49947 -0.15733 -0.55244 -0.15455 C -0.73914 -0.13419 -0.92653 -0.12517 -1.11357 -0.10944 C -1.08596 -0.09509 -1.05592 -0.0944 -1.02726 -0.08468 C -0.99357 -0.07357 -0.96005 -0.06131 -0.92653 -0.04974 C -0.81955 -0.01365 -0.71708 0.02037 -0.61045 0.06548 C -0.42254 0.14484 -0.22559 0.25961 -0.0283 0.2957 C -0.02153 0.29825 0.00765 0.30519 0.0198 0.31629 C 0.00331 0.323 -0.00225 0.32023 -0.02396 0.31907 C -0.05574 0.31722 -0.08683 0.31236 -0.11809 0.31028 C -0.29141 0.27835 -0.40274 0.05577 -0.48697 -0.12702 C -0.52014 -0.19898 -0.5488 -0.25543 -0.56443 -0.33248 C -0.56651 -0.37181 -0.56998 -0.41115 -0.56998 -0.45048 C -0.56998 -0.50277 -0.5356 -0.55553 -0.49548 -0.56131 C -0.48367 -0.56316 -0.47151 -0.56224 -0.45953 -0.5627 C -0.37304 -0.56108 -0.27248 -0.56918 -0.18704 -0.53355 C -0.16238 -0.52336 -0.13806 -0.51018 -0.11392 -0.49722 C -0.07728 -0.47802 -0.02657 -0.4403 -0.00104 -0.41254 C 0.0297 -0.37922 0.0733 -0.34544 0.08979 -0.29315 C 0.095 -0.25497 0.04777 -0.22235 0.0231 -0.21587 C -0.03264 -0.20152 -0.09239 -0.19852 -0.14866 -0.1925 C -0.33101 -0.17376 -0.12243 -0.19412 -0.32146 -0.17491 C -0.58544 -0.18764 -0.84734 -0.2124 -1.11149 -0.22026 C -1.20753 -0.23114 -1.30166 -0.24988 -1.39701 -0.26839 C -1.4083 -0.27394 -1.42948 -0.2788 -1.43313 -0.29592 C -1.42584 -0.33179 -1.39805 -0.35839 -1.37947 -0.38199 C -1.35064 -0.41878 -1.32302 -0.44886 -1.29298 -0.48403 C -1.19346 -0.60088 -1.09742 -0.72559 -0.97464 -0.79708 C -0.92028 -0.82901 -0.85411 -0.84012 -0.79628 -0.85122 C -0.78065 -0.8503 -0.76519 -0.85053 -0.74956 -0.84845 C -0.73376 -0.8459 -0.71378 -0.82693 -0.69798 -0.82068 C -0.68148 -0.80564 -0.67037 -0.79546 -0.65421 -0.77695 C -0.64466 -0.75335 -0.64154 -0.74548 -0.63772 -0.72165 C -0.6365 -0.677 -0.6464 -0.62933 -0.63442 -0.58746 C -0.63285 -0.58167 -0.6299 -0.56756 -0.62573 -0.5627 C -0.62261 -0.559 -0.6075 -0.55321 -0.60593 -0.55252 C -0.56651 -0.55529 -0.47012 -0.56015 -0.42219 -0.56709 C -0.32111 -0.58237 -0.22264 -0.61522 -0.12156 -0.62841 C -0.01545 -0.64252 0.19695 -0.66913 0.19695 -0.66913 C 0.21553 -0.66867 0.23412 -0.66959 0.2527 -0.66774 C 0.25443 -0.66774 0.26607 -0.66103 0.26816 -0.65895 C 0.27059 -0.65664 0.27475 -0.65016 0.27475 -0.65016 C 0.27719 -0.62008 0.26086 -0.5981 0.24523 -0.57866 C 0.20233 -0.52707 0.15944 -0.47524 0.11723 -0.42272 C 0.02779 -0.31212 -0.04428 -0.17815 -0.13233 -0.06571 C -0.18304 -0.00162 -0.23167 0.07404 -0.30513 0.08446 C -0.31451 0.0833 -0.32354 0.08353 -0.33257 0.08145 C -0.36609 0.07312 -0.39371 0.02037 -0.42115 -0.00162 C -0.48263 -0.0509 -0.51493 -0.07774 -0.58735 -0.08746 C -0.6075 -0.08607 -0.62764 -0.0856 -0.64761 -0.08329 C -0.67644 -0.08028 -0.70215 -0.06154 -0.72855 -0.04812 C -0.73844 -0.03817 -0.74418 -0.03077 -0.75164 -0.01758 C -0.76363 0.03309 -0.72403 0.07312 -0.69798 0.09325 C -0.686 0.10227 -0.66099 0.10621 -0.64761 0.1106 C -0.59482 0.12749 -0.54115 0.13767 -0.48697 0.14415 C -0.4465 0.1423 -0.40673 0.13883 -0.36661 0.13698 C -0.33483 0.12934 -0.2928 0.11685 -0.27804 0.07289 C -0.27196 0.05461 -0.26693 0.03587 -0.26137 0.01736 C -0.25616 -0.02799 -0.24713 -0.09787 -0.25147 -0.13119 C -0.25911 -0.18787 -0.27544 -0.24248 -0.29524 -0.29315 C -0.35585 -0.44655 -0.4538 -0.59555 -0.58527 -0.63697 C -0.59847 -0.63628 -0.624 -0.64067 -0.63876 -0.62841 C -0.67575 -0.59833 -0.68704 -0.559 -0.70875 -0.51018 C -0.72281 -0.4794 -0.71986 -0.49976 -0.72976 -0.45927 C -0.73619 -0.4329 -0.74018 -0.4056 -0.74626 -0.37899 C -0.74695 -0.37228 -0.7473 -0.36557 -0.74817 -0.35863 C -0.75078 -0.34174 -0.75425 -0.32508 -0.75599 -0.30772 C -0.75685 -0.30055 -0.75807 -0.28574 -0.75807 -0.28574 C -0.7572 -0.28088 -0.75651 -0.27579 -0.75477 -0.27117 C -0.75164 -0.26237 -0.73358 -0.26122 -0.72855 -0.26099 C -0.71222 -0.26029 -0.69572 -0.26006 -0.67922 -0.2596 C -0.66446 -0.26099 -0.6464 -0.26284 -0.63233 -0.26237 C -0.59569 -0.26122 -0.56234 -0.23068 -0.5316 -0.20708 C -0.51892 -0.19736 -0.50503 -0.18949 -0.49444 -0.17491 C -0.4828 -0.15872 -0.47794 -0.13257 -0.4637 -0.11962 C -0.4505 -0.12216 -0.4432 -0.13535 -0.4333 -0.14738 C -0.40569 -0.18162 -0.38415 -0.22281 -0.3687 -0.26839 C -0.37651 -0.28297 -0.37391 -0.28528 -0.37738 -0.30194 C -0.38224 -0.32346 -0.38641 -0.34382 -0.39596 -0.36163 C -0.40152 -0.38315 -0.39718 -0.36881 -0.40795 -0.39518 C -0.41142 -0.40351 -0.41472 -0.41184 -0.41785 -0.41994 C -0.41906 -0.42295 -0.42115 -0.42873 -0.42115 -0.42873 C -0.42219 -0.43382 -0.42462 -0.43845 -0.42462 -0.44331 C -0.42462 -0.45742 -0.40135 -0.46945 -0.39492 -0.47246 C -0.38936 -0.47547 -0.38346 -0.47778 -0.37738 -0.47963 C -0.30253 -0.50532 -0.22768 -0.51365 -0.15091 -0.52637 C -0.15005 -0.52707 -0.13893 -0.52961 -0.14779 -0.53077 C -0.15352 -0.53169 -0.15942 -0.53169 -0.16516 -0.53216 C -0.1728 -0.53169 -0.18061 -0.53169 -0.18825 -0.53077 C -0.19433 -0.53031 -0.20684 -0.51827 -0.2077 -0.51758 C -0.22872 -0.50393 -0.24834 -0.49005 -0.26814 -0.47385 C -0.27544 -0.46089 -0.28499 -0.45048 -0.29194 -0.43729 C -0.2935 -0.43498 -0.29489 -0.43243 -0.29662 -0.43012 C -0.29906 -0.42665 -0.30427 -0.41994 -0.30427 -0.41994 C -0.30479 -0.41809 -0.30566 -0.41601 -0.30635 -0.41416 C -0.30722 -0.41207 -0.30896 -0.41045 -0.30948 -0.40814 C -0.31121 -0.40421 -0.31156 -0.39958 -0.31295 -0.39518 C -0.31625 -0.36279 -0.31503 -0.37621 -0.31503 -0.31212 C -0.31503 -0.24942 -0.30427 -0.21032 -0.26814 -0.16913 C -0.25668 -0.1564 -0.23897 -0.15247 -0.22438 -0.14877 C -0.18131 -0.15664 -0.13789 -0.16103 -0.09534 -0.17214 C -0.05487 -0.18301 -0.07398 -0.19342 -0.03612 -0.19828 C -0.02396 -0.16589 -0.05296 -0.09972 -0.07346 -0.07589 C -0.08422 -0.06339 -0.11601 -0.02684 -0.13459 -0.0118 C -0.15178 0.00186 -0.15387 -0.00023 -0.1728 0.01018 C -0.24504 0.04882 -0.29958 0.05206 -0.37738 0.05391 C -0.38989 0.056 -0.40222 0.05553 -0.41472 0.05831 C -0.44477 0.05345 -0.44998 0.06571 -0.45605 0.03934 C -0.45553 0.02754 -0.45571 0.01551 -0.45397 0.00417 C -0.45345 -0.00023 -0.45102 -0.00347 -0.44963 -0.0074 C -0.43487 -0.0546 -0.39892 -0.06918 -0.36314 -0.0745 C -0.34682 -0.07704 -0.33049 -0.07843 -0.31382 -0.08028 C -0.30045 -0.08375 -0.28638 -0.08468 -0.27335 -0.09046 C -0.26606 -0.09393 -0.27648 -0.10458 -0.27683 -0.10504 C -0.29176 -0.13003 -0.26519 -0.09231 -0.29194 -0.1254 C -0.30218 -0.13789 -0.31087 -0.15201 -0.32146 -0.16335 C -0.34074 -0.18394 -0.35967 -0.20407 -0.3786 -0.22466 C -0.40395 -0.25266 -0.43018 -0.27903 -0.45727 -0.30333 C -0.4861 -0.32901 -0.51146 -0.36094 -0.54584 -0.37181 C -0.56443 -0.36811 -0.5738 -0.33387 -0.58075 -0.31351 C -0.58405 -0.30472 -0.58787 -0.29639 -0.59065 -0.28736 C -0.5936 -0.27834 -0.59551 -0.26885 -0.59847 -0.2596 C -0.6075 -0.2323 -0.62313 -0.19967 -0.63563 -0.17792 C -0.64101 -0.16844 -0.66359 -0.12471 -0.67714 -0.11082 C -0.68287 -0.10504 -0.68982 -0.10157 -0.69572 -0.09625 C -0.70927 -0.08491 -0.72281 -0.06756 -0.73844 -0.0627 C -0.75199 -0.06432 -0.75286 -0.06154 -0.7605 -0.07149 C -0.76293 -0.07843 -0.77005 -0.09046 -0.77005 -0.09046 C -0.77335 -0.10504 -0.77787 -0.11846 -0.78099 -0.1328 C -0.78308 -0.1564 -0.78412 -0.16242 -0.78099 -0.1925 C -0.7796 -0.20985 -0.777 -0.22697 -0.77335 -0.24363 C -0.76953 -0.26446 -0.7572 -0.28227 -0.7506 -0.30194 C -0.74348 -0.32369 -0.73706 -0.3459 -0.72976 -0.36742 C -0.72716 -0.37575 -0.72038 -0.39241 -0.71535 -0.39657 C -0.70336 -0.40721 -0.69138 -0.41161 -0.67714 -0.41416 C -0.62295 -0.41184 -0.56946 -0.40328 -0.51528 -0.39958 C -0.42514 -0.38662 -0.33431 -0.37158 -0.24504 -0.39796 C -0.23584 -0.41647 -0.26918 -0.45997 -0.27804 -0.47084 C -0.28412 -0.47848 -0.29141 -0.48426 -0.29749 -0.4912 C -0.30218 -0.49653 -0.306 -0.50277 -0.31069 -0.5074 C -0.35324 -0.55136 -0.39944 -0.58028 -0.44737 -0.61221 C -0.47446 -0.63026 -0.50069 -0.64761 -0.53056 -0.65594 C -0.56408 -0.66543 -0.59847 -0.677 -0.63233 -0.6807 C -0.64466 -0.68209 -0.65647 -0.68324 -0.66828 -0.68671 C -0.67731 -0.68463 -0.68356 -0.67769 -0.69138 -0.67214 C -0.69954 -0.66682 -0.70545 -0.66635 -0.711 -0.65594 C -0.71257 -0.64946 -0.71517 -0.64368 -0.71656 -0.63697 C -0.71726 -0.63419 -0.71882 -0.62841 -0.71882 -0.62841 C -0.72038 -0.61268 -0.72281 -0.58977 -0.71656 -0.57589 C -0.70093 -0.54049 -0.65612 -0.50485 -0.62677 -0.50162 C -0.58787 -0.49745 -0.5488 -0.49583 -0.50972 -0.49282 C -0.47533 -0.503 -0.44268 -0.50763 -0.41229 -0.53355 C -0.38693 -0.55553 -0.36401 -0.58098 -0.33917 -0.60365 C -0.32076 -0.62054 -0.30479 -0.62633 -0.28447 -0.64299 C -0.26137 -0.66219 -0.23306 -0.67769 -0.20579 -0.6807 C -0.16637 -0.67677 -0.13025 -0.65548 -0.09847 -0.62401 C -0.07137 -0.5974 -0.00711 -0.54511 0.01651 -0.49282 C 0.02502 -0.47385 0.03405 -0.44724 0.04169 -0.42572 C 0.04273 -0.41763 0.04395 -0.4093 0.04499 -0.40097 C 0.04638 -0.385 0.04933 -0.35284 0.04933 -0.35284 C 0.04968 -0.32137 0.04933 -0.28991 0.05037 -0.25821 C 0.05107 -0.2353 0.0792 -0.22073 0.08979 -0.20569 C 0.09362 -0.20013 0.09605 -0.19273 0.09969 -0.18671 C 0.09709 -0.1682 0.09969 -0.14692 0.09205 -0.13119 C 0.06479 -0.07751 0.00087 -0.03748 -0.04376 -0.01619 C -0.18686 0.05183 -0.33605 0.11153 -0.48697 0.13698 C -0.53733 0.14531 -0.58735 0.15502 -0.63772 0.16012 C -0.6728 0.16359 -0.74279 0.16613 -0.74279 0.16613 C -0.77856 0.17145 -0.81434 0.17747 -0.84994 0.18071 C -0.85359 0.18163 -0.85706 0.18256 -0.86088 0.18348 C -0.86627 0.18441 -0.87738 0.18649 -0.87738 0.18649 C -0.84161 0.22212 -0.79072 0.23207 -0.74713 0.233 C -0.686 0.23416 -0.62469 0.23485 -0.56338 0.23601 C -0.5158 0.24017 -0.46804 0.24364 -0.41993 0.24619 C -0.35793 0.25544 -0.29958 0.25382 -0.23636 0.25197 C -0.17749 0.2411 -0.25355 0.25405 -0.14015 0.24341 C -0.13285 0.24248 -0.09187 0.23045 -0.09065 0.23022 C -0.07519 0.2205 -0.04671 0.20546 -0.0382 0.1821 C -0.03091 0.16104 -0.01632 0.11939 -0.01632 0.11939 C -0.01458 0.10389 -0.01458 0.08816 -0.01198 0.07289 C -0.01163 0.06872 -0.00972 0.06502 -0.00868 0.06109 C -0.00642 0.05114 -0.00642 0.04049 -0.00434 0.03055 C -0.00225 0.01944 0.00018 0.01111 0.00018 7.58908E-7 Z " pathEditMode="relative" ptsTypes="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"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</a:t>
            </a:r>
          </a:p>
        </p:txBody>
      </p:sp>
      <p:sp>
        <p:nvSpPr>
          <p:cNvPr id="3" name="Action Button: Home 2">
            <a:hlinkClick r:id="" action="ppaction://hlinkshowjump?jump=firstslide" highlightClick="1"/>
          </p:cNvPr>
          <p:cNvSpPr/>
          <p:nvPr/>
        </p:nvSpPr>
        <p:spPr>
          <a:xfrm>
            <a:off x="76200" y="76200"/>
            <a:ext cx="533400" cy="533400"/>
          </a:xfrm>
          <a:prstGeom prst="actionButtonHo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ction Button: Back or Previous 3">
            <a:hlinkClick r:id="" action="ppaction://hlinkshowjump?jump=previousslide" highlightClick="1"/>
          </p:cNvPr>
          <p:cNvSpPr/>
          <p:nvPr/>
        </p:nvSpPr>
        <p:spPr>
          <a:xfrm>
            <a:off x="7315200" y="6019800"/>
            <a:ext cx="762000" cy="6858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ovie on 9-11-17 at 12.50 PM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1295400"/>
            <a:ext cx="6515100" cy="4343400"/>
          </a:xfrm>
          <a:prstGeom prst="rect">
            <a:avLst/>
          </a:prstGeom>
        </p:spPr>
      </p:pic>
      <p:pic>
        <p:nvPicPr>
          <p:cNvPr id="6" name="Picture 5" descr="yotsub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639" y="5029200"/>
            <a:ext cx="951216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1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Folio">
  <a:themeElements>
    <a:clrScheme name="Folio">
      <a:dk1>
        <a:sysClr val="windowText" lastClr="000000"/>
      </a:dk1>
      <a:lt1>
        <a:sysClr val="window" lastClr="FFFFFF"/>
      </a:lt1>
      <a:dk2>
        <a:srgbClr val="2D2F2B"/>
      </a:dk2>
      <a:lt2>
        <a:srgbClr val="DEDED7"/>
      </a:lt2>
      <a:accent1>
        <a:srgbClr val="294171"/>
      </a:accent1>
      <a:accent2>
        <a:srgbClr val="748CBC"/>
      </a:accent2>
      <a:accent3>
        <a:srgbClr val="8E887C"/>
      </a:accent3>
      <a:accent4>
        <a:srgbClr val="834736"/>
      </a:accent4>
      <a:accent5>
        <a:srgbClr val="5A1705"/>
      </a:accent5>
      <a:accent6>
        <a:srgbClr val="A0A16A"/>
      </a:accent6>
      <a:hlink>
        <a:srgbClr val="74B6BC"/>
      </a:hlink>
      <a:folHlink>
        <a:srgbClr val="7F95A4"/>
      </a:folHlink>
    </a:clrScheme>
    <a:fontScheme name="Folio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Foli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20000"/>
              </a:schemeClr>
              <a:schemeClr val="phClr"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8100" dist="25400" dir="54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st="25400">
              <a:srgbClr val="000000">
                <a:alpha val="50000"/>
              </a:srgbClr>
            </a:inn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3000"/>
                <a:lumMod val="10000"/>
              </a:schemeClr>
              <a:schemeClr val="phClr">
                <a:tint val="91000"/>
                <a:satMod val="500000"/>
                <a:lumMod val="125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Folio.thmx</Template>
  <TotalTime>465</TotalTime>
  <Words>25</Words>
  <Application>Microsoft Macintosh PowerPoint</Application>
  <PresentationFormat>On-screen Show (4:3)</PresentationFormat>
  <Paragraphs>12</Paragraphs>
  <Slides>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Calibri</vt:lpstr>
      <vt:lpstr>Calisto MT</vt:lpstr>
      <vt:lpstr>ESP</vt:lpstr>
      <vt:lpstr>Wingdings</vt:lpstr>
      <vt:lpstr>Folio</vt:lpstr>
      <vt:lpstr>Practice Presentation</vt:lpstr>
      <vt:lpstr>Menu</vt:lpstr>
      <vt:lpstr>Microsoft animation with Sound</vt:lpstr>
      <vt:lpstr>Alien Mothership</vt:lpstr>
      <vt:lpstr>Perfect Snake Game</vt:lpstr>
      <vt:lpstr>Video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April Thies</dc:creator>
  <cp:lastModifiedBy>Microsoft Office User</cp:lastModifiedBy>
  <cp:revision>62</cp:revision>
  <cp:lastPrinted>2017-09-13T16:19:29Z</cp:lastPrinted>
  <dcterms:created xsi:type="dcterms:W3CDTF">2012-10-02T12:34:42Z</dcterms:created>
  <dcterms:modified xsi:type="dcterms:W3CDTF">2018-04-10T17:01:48Z</dcterms:modified>
</cp:coreProperties>
</file>